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C++ Input (cin)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Go Input (fmt.Scan)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5: C++ Input (getline)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6: Go Input (bufio.NewReader)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8: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2023-09-07T14:14:25Z</dcterms:created>
  <dcterms:modified xsi:type="dcterms:W3CDTF">2023-09-07T14:14:25Z</dcterms:modified>
</cp:coreProperties>
</file>